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36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306" y="2866021"/>
            <a:ext cx="11245516" cy="3031958"/>
          </a:xfrm>
        </p:spPr>
        <p:txBody>
          <a:bodyPr/>
          <a:lstStyle/>
          <a:p>
            <a:r>
              <a:rPr lang="ru-RU" sz="7200" b="1" dirty="0" smtClean="0">
                <a:latin typeface="Gabriola" panose="04040605051002020D02" pitchFamily="82" charset="0"/>
              </a:rPr>
              <a:t/>
            </a:r>
            <a:br>
              <a:rPr lang="ru-RU" sz="7200" b="1" dirty="0" smtClean="0">
                <a:latin typeface="Gabriola" panose="04040605051002020D02" pitchFamily="82" charset="0"/>
              </a:rPr>
            </a:br>
            <a:r>
              <a:rPr lang="ru-RU" sz="7200" b="1" dirty="0">
                <a:latin typeface="Gabriola" panose="04040605051002020D02" pitchFamily="82" charset="0"/>
              </a:rPr>
              <a:t/>
            </a:r>
            <a:br>
              <a:rPr lang="ru-RU" sz="7200" b="1" dirty="0">
                <a:latin typeface="Gabriola" panose="04040605051002020D02" pitchFamily="82" charset="0"/>
              </a:rPr>
            </a:br>
            <a:r>
              <a:rPr lang="ru-RU" sz="7200" b="1" dirty="0" err="1" smtClean="0">
                <a:latin typeface="Gabriola" panose="04040605051002020D02" pitchFamily="82" charset="0"/>
              </a:rPr>
              <a:t>Подравление</a:t>
            </a:r>
            <a:r>
              <a:rPr lang="ru-RU" sz="7200" b="1" dirty="0" smtClean="0">
                <a:latin typeface="Gabriola" panose="04040605051002020D02" pitchFamily="82" charset="0"/>
              </a:rPr>
              <a:t> для дедушек и бабушек!</a:t>
            </a:r>
            <a:endParaRPr lang="en-US" sz="7200" b="1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712" y="3100249"/>
            <a:ext cx="8825658" cy="861420"/>
          </a:xfrm>
        </p:spPr>
        <p:txBody>
          <a:bodyPr/>
          <a:lstStyle/>
          <a:p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2050" name="Picture 2" descr="C:\Users\Olga Ts\Desktop\osen-listya-klen-derevo-737x4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814135"/>
            <a:ext cx="7018338" cy="39528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9990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latin typeface="Gabriola" panose="04040605051002020D02" pitchFamily="82" charset="0"/>
              </a:rPr>
              <a:t>Дорогие наши бабушки и дедушки</a:t>
            </a:r>
            <a:r>
              <a:rPr lang="ru-RU" sz="5400" b="1" dirty="0" smtClean="0"/>
              <a:t>!!!</a:t>
            </a:r>
            <a:endParaRPr lang="en-US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513" y="2350951"/>
            <a:ext cx="7938294" cy="3969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0110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latin typeface="Gabriola" panose="04040605051002020D02" pitchFamily="82" charset="0"/>
              </a:rPr>
              <a:t>МЫ ВАС ОЧЕНЬ ЛЮБИМ И ЦЕНИМ!</a:t>
            </a:r>
            <a:endParaRPr lang="en-US" sz="5400" b="1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Гифка дедушка и бабушка день дедушек и бабушек анимация гиф картинка,  скачать анимированный gif на GIFE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8097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душка гифки, анимированные GIF изображения дедушка - скачать гиф картинки 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314" y="3886200"/>
            <a:ext cx="183968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animation.99px.ru/cms/mhost.php?tid=86&amp;act=getimage&amp;id=178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710" y="3119717"/>
            <a:ext cx="5269887" cy="34693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63513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38" y="858273"/>
            <a:ext cx="11004884" cy="728480"/>
          </a:xfrm>
        </p:spPr>
        <p:txBody>
          <a:bodyPr/>
          <a:lstStyle/>
          <a:p>
            <a:r>
              <a:rPr lang="ru-RU" sz="6600" b="1" dirty="0" smtClean="0">
                <a:latin typeface="Gabriola" panose="04040605051002020D02" pitchFamily="82" charset="0"/>
              </a:rPr>
              <a:t>Крепкого вам здоровья на долгие годы!!!</a:t>
            </a:r>
            <a:endParaRPr lang="en-US" sz="6600" b="1" dirty="0">
              <a:latin typeface="Gabriola" panose="04040605051002020D02" pitchFamily="82" charset="0"/>
            </a:endParaRPr>
          </a:p>
        </p:txBody>
      </p:sp>
      <p:pic>
        <p:nvPicPr>
          <p:cNvPr id="5" name="Picture 2" descr="Гифка бабушка лучшие друзья гиф картинка, скачать анимированный gif на GIFE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68" y="2404520"/>
            <a:ext cx="3745957" cy="374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347235" cy="728480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Gabriola" panose="04040605051002020D02" pitchFamily="82" charset="0"/>
              </a:rPr>
              <a:t>Любящие вас внуки и внучки из  6 «Б» класса</a:t>
            </a:r>
            <a:endParaRPr lang="en-US" sz="4800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01" y="5791199"/>
            <a:ext cx="6304625" cy="13194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Olga Ts\Desktop\vgQ3KXony3UM1Zro9D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92" y="2326426"/>
            <a:ext cx="6502734" cy="43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61</TotalTime>
  <Words>31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Совет директоров</vt:lpstr>
      <vt:lpstr>  Подравление для дедушек и бабушек!</vt:lpstr>
      <vt:lpstr>Дорогие наши бабушки и дедушки!!!</vt:lpstr>
      <vt:lpstr>МЫ ВАС ОЧЕНЬ ЛЮБИМ И ЦЕНИМ!</vt:lpstr>
      <vt:lpstr>Крепкого вам здоровья на долгие годы!!!</vt:lpstr>
      <vt:lpstr>Любящие вас внуки и внучки из  6 «Б» класса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Поздравление для дедушек и бабушек!</dc:title>
  <dc:creator>user</dc:creator>
  <cp:lastModifiedBy>Olga Ts</cp:lastModifiedBy>
  <cp:revision>9</cp:revision>
  <dcterms:created xsi:type="dcterms:W3CDTF">2022-09-30T17:24:27Z</dcterms:created>
  <dcterms:modified xsi:type="dcterms:W3CDTF">2022-10-01T08:01:42Z</dcterms:modified>
</cp:coreProperties>
</file>